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730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49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10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64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77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94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1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1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81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225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DDA0C-BC42-43AE-8CB1-3A6DE702E034}" type="datetimeFigureOut">
              <a:rPr lang="en-GB" smtClean="0"/>
              <a:t>24/03/2013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D6200-D240-4107-8930-30C4DB551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6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436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522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4345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20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94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3874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430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7838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463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5451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0932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500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769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993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666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538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3744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044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80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397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175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653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7775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504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5827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7105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181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186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548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6195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1525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0412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781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5055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1153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6339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7810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903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83767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j_smi_2013-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0"/>
            <a:ext cx="8978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35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Debbie Slater</dc:creator>
  <cp:lastModifiedBy>Debbie Slater</cp:lastModifiedBy>
  <cp:revision>1</cp:revision>
  <dcterms:created xsi:type="dcterms:W3CDTF">2013-03-24T08:42:47Z</dcterms:created>
  <dcterms:modified xsi:type="dcterms:W3CDTF">2013-03-24T08:43:54Z</dcterms:modified>
</cp:coreProperties>
</file>